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383"/>
    <a:srgbClr val="132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90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24345-6A6F-4056-ACF0-A47F87AED786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57233-44C2-42FB-893D-BAF1D314D7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720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 descr="C:\Users\cassaiy\Desktop\habillage GIRCI SOOM NEWS\full192b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3" b="31913"/>
          <a:stretch/>
        </p:blipFill>
        <p:spPr bwMode="auto">
          <a:xfrm>
            <a:off x="0" y="3933057"/>
            <a:ext cx="2838277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ssaiy\Desktop\habillage GIRCI SOOM NEWS\190b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51"/>
          <a:stretch/>
        </p:blipFill>
        <p:spPr bwMode="auto">
          <a:xfrm>
            <a:off x="7308304" y="692696"/>
            <a:ext cx="1835696" cy="475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assaiy\Desktop\habillage GIRCI SOOM NEWS\rect95550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29"/>
          <a:stretch/>
        </p:blipFill>
        <p:spPr bwMode="auto">
          <a:xfrm>
            <a:off x="6704544" y="5589240"/>
            <a:ext cx="2153675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0802" y="2463031"/>
            <a:ext cx="7772400" cy="1470025"/>
          </a:xfrm>
        </p:spPr>
        <p:txBody>
          <a:bodyPr>
            <a:normAutofit/>
          </a:bodyPr>
          <a:lstStyle>
            <a:lvl1pPr>
              <a:defRPr sz="4400">
                <a:solidFill>
                  <a:srgbClr val="0C1383"/>
                </a:solidFill>
                <a:latin typeface="+mn-lt"/>
              </a:defRPr>
            </a:lvl1pPr>
          </a:lstStyle>
          <a:p>
            <a:r>
              <a:rPr lang="fr-FR" dirty="0" smtClean="0"/>
              <a:t>Titre présentation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0581" y="414908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3235B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  <a:p>
            <a:r>
              <a:rPr lang="fr-FR" dirty="0" smtClean="0"/>
              <a:t>Date</a:t>
            </a:r>
          </a:p>
          <a:p>
            <a:r>
              <a:rPr lang="fr-FR" dirty="0" smtClean="0"/>
              <a:t>Lieu</a:t>
            </a:r>
            <a:endParaRPr lang="fr-F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3953680" cy="221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57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99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23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C:\Users\cassaiy\Desktop\habillage GIRCI SOOM NEWS\190b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66" t="27781" r="1"/>
          <a:stretch/>
        </p:blipFill>
        <p:spPr bwMode="auto">
          <a:xfrm rot="8847747">
            <a:off x="6834819" y="3488198"/>
            <a:ext cx="3529941" cy="343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  <p:pic>
        <p:nvPicPr>
          <p:cNvPr id="16" name="Picture 2" descr="C:\Users\cassaiy\Desktop\puce titre 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6622">
            <a:off x="400202" y="188505"/>
            <a:ext cx="771380" cy="81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/>
          <p:cNvCxnSpPr/>
          <p:nvPr userDrawn="1"/>
        </p:nvCxnSpPr>
        <p:spPr>
          <a:xfrm>
            <a:off x="683568" y="764704"/>
            <a:ext cx="8064896" cy="0"/>
          </a:xfrm>
          <a:prstGeom prst="line">
            <a:avLst/>
          </a:prstGeom>
          <a:ln w="19050">
            <a:solidFill>
              <a:srgbClr val="0C1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62880" y="-27048"/>
            <a:ext cx="8229600" cy="1143000"/>
          </a:xfrm>
          <a:ln>
            <a:noFill/>
          </a:ln>
        </p:spPr>
        <p:txBody>
          <a:bodyPr/>
          <a:lstStyle>
            <a:lvl1pPr algn="l">
              <a:defRPr>
                <a:solidFill>
                  <a:srgbClr val="0C1383"/>
                </a:solidFill>
              </a:defRPr>
            </a:lvl1pPr>
          </a:lstStyle>
          <a:p>
            <a:r>
              <a:rPr lang="fr-FR" dirty="0" smtClean="0"/>
              <a:t>Titre diapo</a:t>
            </a:r>
            <a:endParaRPr lang="fr-FR" dirty="0"/>
          </a:p>
        </p:txBody>
      </p:sp>
      <p:pic>
        <p:nvPicPr>
          <p:cNvPr id="13" name="Picture 5" descr="C:\Users\cassaiy\Desktop\Charte graphique_GIRCI SOHO\png\Logo-GIRCI-SOHO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098058"/>
            <a:ext cx="1080120" cy="60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79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39552">
            <a:off x="-36512" y="5013176"/>
            <a:ext cx="2088232" cy="220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cassaiy\Desktop\habillage GIRCI SOOM NEWS\190b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33535">
            <a:off x="-1301942" y="3795974"/>
            <a:ext cx="4774430" cy="475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83568" y="2420888"/>
            <a:ext cx="7772400" cy="720080"/>
          </a:xfrm>
        </p:spPr>
        <p:txBody>
          <a:bodyPr anchor="t">
            <a:noAutofit/>
          </a:bodyPr>
          <a:lstStyle>
            <a:lvl1pPr algn="ctr">
              <a:defRPr sz="4400" b="1" cap="all">
                <a:solidFill>
                  <a:srgbClr val="0C1383"/>
                </a:solidFill>
                <a:latin typeface="+mn-lt"/>
              </a:defRPr>
            </a:lvl1pPr>
          </a:lstStyle>
          <a:p>
            <a:r>
              <a:rPr lang="fr-FR" dirty="0" smtClean="0"/>
              <a:t>Titre Partie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Picture 3" descr="C:\Users\cassaiy\Desktop\habillage GIRCI SOOM NEWS\190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0639">
            <a:off x="7586168" y="-754401"/>
            <a:ext cx="2330184" cy="231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cassaiy\Desktop\Charte graphique_GIRCI SOHO\png\Logo-GIRCI-SOH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4" y="116632"/>
            <a:ext cx="1940878" cy="108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90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475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79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83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11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22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0CD7-C71D-452A-9D12-2E29FEF9650F}" type="datetimeFigureOut">
              <a:rPr lang="fr-FR" smtClean="0"/>
              <a:t>24/04/2017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74EC2-9F49-43B0-930A-C47BCC07D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98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fr-FR" dirty="0" smtClean="0"/>
              <a:t>Titre présentation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/>
          <a:lstStyle/>
          <a:p>
            <a:r>
              <a:rPr lang="fr-FR" dirty="0" smtClean="0"/>
              <a:t>Date</a:t>
            </a:r>
          </a:p>
          <a:p>
            <a:r>
              <a:rPr lang="fr-FR" dirty="0" smtClean="0"/>
              <a:t>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663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Titre partie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3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Titre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8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</Words>
  <Application>Microsoft Office PowerPoint</Application>
  <PresentationFormat>Affichage à l'écran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Titre présentation</vt:lpstr>
      <vt:lpstr>Titre partie</vt:lpstr>
      <vt:lpstr>Titre diapo</vt:lpstr>
    </vt:vector>
  </TitlesOfParts>
  <Company>CHU de Bordeaux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</dc:title>
  <dc:creator>Patrick CASSAI</dc:creator>
  <cp:lastModifiedBy>Patrick CASSAI</cp:lastModifiedBy>
  <cp:revision>9</cp:revision>
  <dcterms:created xsi:type="dcterms:W3CDTF">2017-04-19T09:37:41Z</dcterms:created>
  <dcterms:modified xsi:type="dcterms:W3CDTF">2017-04-24T08:02:24Z</dcterms:modified>
</cp:coreProperties>
</file>